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1"/>
  </p:notesMasterIdLst>
  <p:handoutMasterIdLst>
    <p:handoutMasterId r:id="rId32"/>
  </p:handoutMasterIdLst>
  <p:sldIdLst>
    <p:sldId id="452" r:id="rId6"/>
    <p:sldId id="691" r:id="rId7"/>
    <p:sldId id="633" r:id="rId8"/>
    <p:sldId id="678" r:id="rId9"/>
    <p:sldId id="684" r:id="rId10"/>
    <p:sldId id="680" r:id="rId11"/>
    <p:sldId id="685" r:id="rId12"/>
    <p:sldId id="645" r:id="rId13"/>
    <p:sldId id="646" r:id="rId14"/>
    <p:sldId id="484" r:id="rId15"/>
    <p:sldId id="473" r:id="rId16"/>
    <p:sldId id="692" r:id="rId17"/>
    <p:sldId id="470" r:id="rId18"/>
    <p:sldId id="686" r:id="rId19"/>
    <p:sldId id="552" r:id="rId20"/>
    <p:sldId id="491" r:id="rId21"/>
    <p:sldId id="671" r:id="rId22"/>
    <p:sldId id="675" r:id="rId23"/>
    <p:sldId id="558" r:id="rId24"/>
    <p:sldId id="562" r:id="rId25"/>
    <p:sldId id="672" r:id="rId26"/>
    <p:sldId id="673" r:id="rId27"/>
    <p:sldId id="676" r:id="rId28"/>
    <p:sldId id="674" r:id="rId29"/>
    <p:sldId id="6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0099FF"/>
    <a:srgbClr val="CCFF00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74314" autoAdjust="0"/>
  </p:normalViewPr>
  <p:slideViewPr>
    <p:cSldViewPr snapToGrid="0">
      <p:cViewPr varScale="1">
        <p:scale>
          <a:sx n="112" d="100"/>
          <a:sy n="112" d="100"/>
        </p:scale>
        <p:origin x="2096" y="19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d2f43fb9535b40b194f2c17317660f3d%40thread.tacv2/2024%20DE1%20Sessions?groupId=5d41c79f-0004-480e-b593-aeb828490ebd&amp;tenantId=d9c45913-7653-4be2-920b-bdb03863818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8640D-AE58-BF04-6D62-260F76901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19ECE-17CB-FC86-F614-74DC98CB9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25E563-274B-1C95-34AC-D33B17676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38C37-7A40-F5B8-2DCC-2F32EB06F1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05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Data Engineering 1: SQL and Different Shapes of Data | 2024 DE1 Sessions | Microsoft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hyperlink" Target="mailto:sallol@ceu.ed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andor-buda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mailto:sbudaiga@gmail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d2f43fb9535b40b194f2c17317660f3d%40thread.tacv2/2024%20DE1%20Sessions?groupId=5d41c79f-0004-480e-b593-aeb828490ebd&amp;tenantId=d9c45913-7653-4be2-920b-bdb03863818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2024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Course participation (10%)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1 (30%)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2 (40%)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Final Quiz (20%)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fontAlgn="ctr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b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ctr"/>
            <a:br>
              <a:rPr lang="en-GB" sz="3200" b="0" i="0" dirty="0">
                <a:solidFill>
                  <a:srgbClr val="FFFFFF"/>
                </a:solidFill>
                <a:effectLst/>
                <a:latin typeface="Google Sans"/>
              </a:rPr>
            </a:br>
            <a:endParaRPr lang="en-GB" sz="3200" b="0" i="0" dirty="0">
              <a:solidFill>
                <a:srgbClr val="FFFFFF"/>
              </a:solidFill>
              <a:effectLst/>
              <a:latin typeface="Google Sans"/>
            </a:endParaRP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DC112-8068-33C3-0C35-D8BD0D19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0671D3-2339-83C5-861B-98815104F2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6B765-071A-508C-1E1C-F836055F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SANDOR BUDAI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https://www.linkedin.com/in/sandor-budai/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fontAlgn="ctr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sbudaiga@gmail.com </a:t>
            </a:r>
            <a:b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ctr"/>
            <a:br>
              <a:rPr lang="en-GB" sz="3200" b="0" i="0" dirty="0">
                <a:solidFill>
                  <a:srgbClr val="FFFFFF"/>
                </a:solidFill>
                <a:effectLst/>
                <a:latin typeface="Google Sans"/>
              </a:rPr>
            </a:br>
            <a:endParaRPr lang="en-GB" sz="3200" b="0" i="0" dirty="0">
              <a:solidFill>
                <a:srgbClr val="FFFFFF"/>
              </a:solidFill>
              <a:effectLst/>
              <a:latin typeface="Google Sans"/>
            </a:endParaRP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9DB6B0F-DE2F-1C51-57BF-AEBD93118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9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 can reach us 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MS Teams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Classwork: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Teams Channel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MS Teams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04" y="3683974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icrosoft Teams – Alkalmazások a Google Playen">
            <a:extLst>
              <a:ext uri="{FF2B5EF4-FFF2-40B4-BE49-F238E27FC236}">
                <a16:creationId xmlns:a16="http://schemas.microsoft.com/office/drawing/2014/main" id="{1B0EFE7F-785E-E745-DF8D-50CCEF275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913" y="31955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53993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02787C-68CA-7547-9B29-BBE66011F82D}"/>
              </a:ext>
            </a:extLst>
          </p:cNvPr>
          <p:cNvCxnSpPr>
            <a:cxnSpLocks/>
          </p:cNvCxnSpPr>
          <p:nvPr/>
        </p:nvCxnSpPr>
        <p:spPr>
          <a:xfrm flipH="1" flipV="1">
            <a:off x="7019016" y="1809718"/>
            <a:ext cx="3462210" cy="115628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DO YOU WANT BE (OR NOT TO BE)?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26" y="3577931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DB7DC3-9F6D-3377-D0D8-5160E06CC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138" y="3021155"/>
            <a:ext cx="7772400" cy="27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THE DATA SCIENTIST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8" name="Picture 7" descr="A pie chart with text on it&#10;&#10;Description automatically generated">
            <a:extLst>
              <a:ext uri="{FF2B5EF4-FFF2-40B4-BE49-F238E27FC236}">
                <a16:creationId xmlns:a16="http://schemas.microsoft.com/office/drawing/2014/main" id="{60E97553-55AF-2CD5-F4E6-D139873BA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818" y="1118683"/>
            <a:ext cx="7772400" cy="492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706</Words>
  <Application>Microsoft Macintosh PowerPoint</Application>
  <PresentationFormat>Widescreen</PresentationFormat>
  <Paragraphs>291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Aharoni</vt:lpstr>
      <vt:lpstr>Arial</vt:lpstr>
      <vt:lpstr>Arial Black</vt:lpstr>
      <vt:lpstr>Calibri</vt:lpstr>
      <vt:lpstr>Courier New</vt:lpstr>
      <vt:lpstr>Google Sans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114</cp:revision>
  <dcterms:created xsi:type="dcterms:W3CDTF">2020-08-31T15:16:21Z</dcterms:created>
  <dcterms:modified xsi:type="dcterms:W3CDTF">2024-09-15T13:02:21Z</dcterms:modified>
</cp:coreProperties>
</file>